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72" r:id="rId8"/>
    <p:sldId id="273" r:id="rId9"/>
    <p:sldId id="274" r:id="rId10"/>
    <p:sldId id="262" r:id="rId11"/>
    <p:sldId id="263" r:id="rId12"/>
    <p:sldId id="264" r:id="rId13"/>
    <p:sldId id="265" r:id="rId14"/>
    <p:sldId id="266" r:id="rId15"/>
    <p:sldId id="267" r:id="rId16"/>
    <p:sldId id="269" r:id="rId17"/>
    <p:sldId id="271" r:id="rId18"/>
    <p:sldId id="268" r:id="rId19"/>
    <p:sldId id="270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96" y="3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2900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1421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3341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75991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25912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465198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4741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89184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102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8669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64935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5902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63578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57557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653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539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32664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07DEB8E6-2AAC-40DC-8950-6FF0353444BC}" type="datetimeFigureOut">
              <a:rPr lang="ru-RU" smtClean="0"/>
              <a:pPr/>
              <a:t>20.01.2025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E7305923-34D3-44EC-85C9-06ABCD70AF73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97801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dirty="0" smtClean="0"/>
              <a:t>Ročníková práce  na téma Shooter-looter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dirty="0" smtClean="0"/>
              <a:t>Ivaščenko Michajlo 3ITC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53692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Návrhy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1"/>
            <a:ext cx="8534400" cy="376646"/>
          </a:xfrm>
        </p:spPr>
        <p:txBody>
          <a:bodyPr>
            <a:normAutofit fontScale="92500" lnSpcReduction="10000"/>
          </a:bodyPr>
          <a:lstStyle/>
          <a:p>
            <a:r>
              <a:rPr lang="cs-CZ" b="1" dirty="0" smtClean="0"/>
              <a:t>Zbraň</a:t>
            </a:r>
            <a:endParaRPr lang="ru-RU" b="1" dirty="0"/>
          </a:p>
        </p:txBody>
      </p:sp>
      <p:grpSp>
        <p:nvGrpSpPr>
          <p:cNvPr id="15" name="Группа 14"/>
          <p:cNvGrpSpPr/>
          <p:nvPr/>
        </p:nvGrpSpPr>
        <p:grpSpPr>
          <a:xfrm>
            <a:off x="684212" y="1062447"/>
            <a:ext cx="2679700" cy="2137172"/>
            <a:chOff x="684212" y="1062447"/>
            <a:chExt cx="2679700" cy="2137172"/>
          </a:xfrm>
        </p:grpSpPr>
        <p:pic>
          <p:nvPicPr>
            <p:cNvPr id="11" name="Рисунок 10"/>
            <p:cNvPicPr/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84212" y="1062447"/>
              <a:ext cx="2679700" cy="17678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50800"/>
            </a:effectLst>
          </p:spPr>
        </p:pic>
        <p:sp>
          <p:nvSpPr>
            <p:cNvPr id="7" name="TextBox 6"/>
            <p:cNvSpPr txBox="1"/>
            <p:nvPr/>
          </p:nvSpPr>
          <p:spPr>
            <a:xfrm>
              <a:off x="684212" y="2830287"/>
              <a:ext cx="2679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cs-CZ" dirty="0" smtClean="0"/>
                <a:t>Pistole z Asset Storu</a:t>
              </a:r>
              <a:endParaRPr lang="ru-RU" dirty="0"/>
            </a:p>
          </p:txBody>
        </p:sp>
      </p:grpSp>
      <p:grpSp>
        <p:nvGrpSpPr>
          <p:cNvPr id="16" name="Группа 15"/>
          <p:cNvGrpSpPr/>
          <p:nvPr/>
        </p:nvGrpSpPr>
        <p:grpSpPr>
          <a:xfrm>
            <a:off x="4657549" y="1062447"/>
            <a:ext cx="2693670" cy="2421485"/>
            <a:chOff x="4657549" y="1062447"/>
            <a:chExt cx="2693670" cy="2421485"/>
          </a:xfrm>
        </p:grpSpPr>
        <p:pic>
          <p:nvPicPr>
            <p:cNvPr id="12" name="Рисунок 11"/>
            <p:cNvPicPr/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657549" y="1062447"/>
              <a:ext cx="2693670" cy="17678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50800"/>
            </a:effectLst>
          </p:spPr>
        </p:pic>
        <p:sp>
          <p:nvSpPr>
            <p:cNvPr id="8" name="TextBox 7"/>
            <p:cNvSpPr txBox="1"/>
            <p:nvPr/>
          </p:nvSpPr>
          <p:spPr>
            <a:xfrm>
              <a:off x="4657549" y="2837601"/>
              <a:ext cx="269367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cs-CZ" dirty="0" smtClean="0"/>
                <a:t>Pistole, vytvořená v Tinkercadu.</a:t>
              </a:r>
              <a:endParaRPr lang="ru-RU" dirty="0"/>
            </a:p>
          </p:txBody>
        </p:sp>
      </p:grpSp>
      <p:grpSp>
        <p:nvGrpSpPr>
          <p:cNvPr id="17" name="Группа 16"/>
          <p:cNvGrpSpPr/>
          <p:nvPr/>
        </p:nvGrpSpPr>
        <p:grpSpPr>
          <a:xfrm>
            <a:off x="8694554" y="1062447"/>
            <a:ext cx="2753360" cy="2299871"/>
            <a:chOff x="8694554" y="1062447"/>
            <a:chExt cx="2753360" cy="2299871"/>
          </a:xfrm>
        </p:grpSpPr>
        <p:pic>
          <p:nvPicPr>
            <p:cNvPr id="13" name="Рисунок 12"/>
            <p:cNvPicPr/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8694554" y="1062447"/>
              <a:ext cx="2753360" cy="165354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50800"/>
            </a:effectLst>
          </p:spPr>
        </p:pic>
        <p:sp>
          <p:nvSpPr>
            <p:cNvPr id="9" name="TextBox 8"/>
            <p:cNvSpPr txBox="1"/>
            <p:nvPr/>
          </p:nvSpPr>
          <p:spPr>
            <a:xfrm>
              <a:off x="8694554" y="2715987"/>
              <a:ext cx="27533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cs-CZ" dirty="0" smtClean="0"/>
                <a:t>Brokovnice, vytvořená v Tinkercadu</a:t>
              </a:r>
              <a:endParaRPr lang="ru-RU" dirty="0"/>
            </a:p>
          </p:txBody>
        </p:sp>
      </p:grpSp>
      <p:grpSp>
        <p:nvGrpSpPr>
          <p:cNvPr id="18" name="Группа 17"/>
          <p:cNvGrpSpPr/>
          <p:nvPr/>
        </p:nvGrpSpPr>
        <p:grpSpPr>
          <a:xfrm>
            <a:off x="8772024" y="3613573"/>
            <a:ext cx="2598420" cy="2383691"/>
            <a:chOff x="8772024" y="3613573"/>
            <a:chExt cx="2598420" cy="2383691"/>
          </a:xfrm>
        </p:grpSpPr>
        <p:pic>
          <p:nvPicPr>
            <p:cNvPr id="14" name="Рисунок 13"/>
            <p:cNvPicPr/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8772024" y="3613573"/>
              <a:ext cx="2598420" cy="17373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50800"/>
            </a:effectLst>
          </p:spPr>
        </p:pic>
        <p:sp>
          <p:nvSpPr>
            <p:cNvPr id="10" name="TextBox 9"/>
            <p:cNvSpPr txBox="1"/>
            <p:nvPr/>
          </p:nvSpPr>
          <p:spPr>
            <a:xfrm>
              <a:off x="8772024" y="5350933"/>
              <a:ext cx="25984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cs-CZ" dirty="0" smtClean="0"/>
                <a:t>Samopal, vytvořený v Tinkercadu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1439694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Návrhy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1"/>
            <a:ext cx="8534400" cy="376646"/>
          </a:xfrm>
        </p:spPr>
        <p:txBody>
          <a:bodyPr>
            <a:normAutofit fontScale="92500" lnSpcReduction="10000"/>
          </a:bodyPr>
          <a:lstStyle/>
          <a:p>
            <a:r>
              <a:rPr lang="cs-CZ" b="1" dirty="0" smtClean="0"/>
              <a:t>Boti</a:t>
            </a:r>
            <a:endParaRPr lang="ru-RU" b="1" dirty="0"/>
          </a:p>
        </p:txBody>
      </p:sp>
      <p:grpSp>
        <p:nvGrpSpPr>
          <p:cNvPr id="6" name="Группа 5"/>
          <p:cNvGrpSpPr/>
          <p:nvPr/>
        </p:nvGrpSpPr>
        <p:grpSpPr>
          <a:xfrm>
            <a:off x="684211" y="1508960"/>
            <a:ext cx="2694306" cy="3516392"/>
            <a:chOff x="684211" y="1508960"/>
            <a:chExt cx="2694306" cy="3516392"/>
          </a:xfrm>
        </p:grpSpPr>
        <p:pic>
          <p:nvPicPr>
            <p:cNvPr id="19" name="Рисунок 18"/>
            <p:cNvPicPr/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84212" y="1508960"/>
              <a:ext cx="2694305" cy="31470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50800"/>
            </a:effectLst>
          </p:spPr>
        </p:pic>
        <p:sp>
          <p:nvSpPr>
            <p:cNvPr id="4" name="TextBox 3"/>
            <p:cNvSpPr txBox="1"/>
            <p:nvPr/>
          </p:nvSpPr>
          <p:spPr>
            <a:xfrm>
              <a:off x="684211" y="4656020"/>
              <a:ext cx="269430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cs-CZ" dirty="0" smtClean="0"/>
                <a:t>Bot ma místě zrození</a:t>
              </a:r>
              <a:endParaRPr lang="ru-RU" dirty="0"/>
            </a:p>
          </p:txBody>
        </p:sp>
      </p:grpSp>
      <p:grpSp>
        <p:nvGrpSpPr>
          <p:cNvPr id="5" name="Группа 4"/>
          <p:cNvGrpSpPr/>
          <p:nvPr/>
        </p:nvGrpSpPr>
        <p:grpSpPr>
          <a:xfrm>
            <a:off x="5150217" y="1508960"/>
            <a:ext cx="2449830" cy="3516392"/>
            <a:chOff x="5150217" y="1508960"/>
            <a:chExt cx="2449830" cy="3516392"/>
          </a:xfrm>
        </p:grpSpPr>
        <p:pic>
          <p:nvPicPr>
            <p:cNvPr id="20" name="Рисунок 19"/>
            <p:cNvPicPr/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150217" y="1508960"/>
              <a:ext cx="2449830" cy="314706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>
              <a:softEdge rad="50800"/>
            </a:effectLst>
          </p:spPr>
        </p:pic>
        <p:sp>
          <p:nvSpPr>
            <p:cNvPr id="21" name="TextBox 20"/>
            <p:cNvSpPr txBox="1"/>
            <p:nvPr/>
          </p:nvSpPr>
          <p:spPr>
            <a:xfrm>
              <a:off x="5150217" y="4656020"/>
              <a:ext cx="2449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cs-CZ" dirty="0" smtClean="0"/>
                <a:t>Střílející bot</a:t>
              </a:r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791685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Návrhy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1"/>
            <a:ext cx="8534400" cy="376646"/>
          </a:xfrm>
        </p:spPr>
        <p:txBody>
          <a:bodyPr>
            <a:normAutofit fontScale="92500" lnSpcReduction="10000"/>
          </a:bodyPr>
          <a:lstStyle/>
          <a:p>
            <a:r>
              <a:rPr lang="cs-CZ" b="1" dirty="0" smtClean="0"/>
              <a:t>První mapa: Les</a:t>
            </a:r>
            <a:endParaRPr lang="ru-RU" b="1" dirty="0"/>
          </a:p>
        </p:txBody>
      </p:sp>
      <p:pic>
        <p:nvPicPr>
          <p:cNvPr id="10" name="Рисунок 9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3" y="1062447"/>
            <a:ext cx="5504832" cy="3048507"/>
          </a:xfrm>
          <a:prstGeom prst="rect">
            <a:avLst/>
          </a:prstGeom>
          <a:noFill/>
          <a:ln>
            <a:noFill/>
          </a:ln>
          <a:effectLst>
            <a:softEdge rad="50800"/>
          </a:effectLst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189045" y="1062447"/>
            <a:ext cx="5606450" cy="3048507"/>
          </a:xfrm>
          <a:prstGeom prst="rect">
            <a:avLst/>
          </a:prstGeom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40074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Návrhy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1"/>
            <a:ext cx="8534400" cy="376646"/>
          </a:xfrm>
        </p:spPr>
        <p:txBody>
          <a:bodyPr>
            <a:normAutofit fontScale="92500" lnSpcReduction="10000"/>
          </a:bodyPr>
          <a:lstStyle/>
          <a:p>
            <a:r>
              <a:rPr lang="cs-CZ" b="1" dirty="0" smtClean="0"/>
              <a:t>Druhá mapa: Budova</a:t>
            </a:r>
            <a:endParaRPr lang="ru-RU" b="1" dirty="0"/>
          </a:p>
        </p:txBody>
      </p:sp>
      <p:pic>
        <p:nvPicPr>
          <p:cNvPr id="6" name="Рисунок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1067768"/>
            <a:ext cx="5091748" cy="3238278"/>
          </a:xfrm>
          <a:prstGeom prst="rect">
            <a:avLst/>
          </a:prstGeom>
          <a:noFill/>
          <a:ln>
            <a:noFill/>
          </a:ln>
          <a:effectLst>
            <a:softEdge rad="50800"/>
          </a:effectLst>
        </p:spPr>
      </p:pic>
      <p:pic>
        <p:nvPicPr>
          <p:cNvPr id="8" name="Рисунок 7"/>
          <p:cNvPicPr/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75960" y="1062447"/>
            <a:ext cx="5760720" cy="40093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2675299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Návrhy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1"/>
            <a:ext cx="8534400" cy="376646"/>
          </a:xfrm>
        </p:spPr>
        <p:txBody>
          <a:bodyPr>
            <a:normAutofit fontScale="92500" lnSpcReduction="10000"/>
          </a:bodyPr>
          <a:lstStyle/>
          <a:p>
            <a:r>
              <a:rPr lang="cs-CZ" b="1" dirty="0" smtClean="0"/>
              <a:t>Dekorace</a:t>
            </a:r>
            <a:endParaRPr lang="ru-RU" b="1" dirty="0"/>
          </a:p>
        </p:txBody>
      </p:sp>
      <p:pic>
        <p:nvPicPr>
          <p:cNvPr id="7" name="Рисунок 6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54746" y="1062447"/>
            <a:ext cx="8125095" cy="42884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1612018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Ukázka kódu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1"/>
            <a:ext cx="8534400" cy="334478"/>
          </a:xfrm>
        </p:spPr>
        <p:txBody>
          <a:bodyPr>
            <a:normAutofit fontScale="92500" lnSpcReduction="20000"/>
          </a:bodyPr>
          <a:lstStyle/>
          <a:p>
            <a:r>
              <a:rPr lang="cs-CZ" dirty="0" smtClean="0"/>
              <a:t>Ukázka kódu pro boty.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4212" y="1020279"/>
            <a:ext cx="6224561" cy="4225489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908772" y="1020279"/>
            <a:ext cx="5016355" cy="1876925"/>
          </a:xfrm>
          <a:prstGeom prst="rect">
            <a:avLst/>
          </a:prstGeom>
          <a:effectLst>
            <a:softEdge rad="25400"/>
          </a:effectLst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904143" y="4033805"/>
            <a:ext cx="4693384" cy="1211963"/>
          </a:xfrm>
          <a:prstGeom prst="rect">
            <a:avLst/>
          </a:prstGeom>
          <a:effectLst>
            <a:softEdge rad="25400"/>
          </a:effectLst>
        </p:spPr>
      </p:pic>
    </p:spTree>
    <p:extLst>
      <p:ext uri="{BB962C8B-B14F-4D97-AF65-F5344CB8AC3E}">
        <p14:creationId xmlns:p14="http://schemas.microsoft.com/office/powerpoint/2010/main" val="23834813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Závěr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4665133"/>
          </a:xfrm>
        </p:spPr>
        <p:txBody>
          <a:bodyPr/>
          <a:lstStyle/>
          <a:p>
            <a:pPr marL="0" indent="0" algn="ctr">
              <a:buNone/>
            </a:pPr>
            <a:r>
              <a:rPr lang="cs-CZ" sz="2800" b="1" dirty="0" smtClean="0"/>
              <a:t>Co už je?</a:t>
            </a:r>
          </a:p>
          <a:p>
            <a:r>
              <a:rPr lang="cs-CZ" dirty="0" smtClean="0"/>
              <a:t>Dvě mapy</a:t>
            </a:r>
          </a:p>
          <a:p>
            <a:r>
              <a:rPr lang="cs-CZ" dirty="0" smtClean="0"/>
              <a:t>Zbráň</a:t>
            </a:r>
          </a:p>
          <a:p>
            <a:r>
              <a:rPr lang="cs-CZ" dirty="0" smtClean="0"/>
              <a:t>Boty a umělá intelegence pro ně</a:t>
            </a:r>
          </a:p>
          <a:p>
            <a:r>
              <a:rPr lang="cs-CZ" dirty="0" smtClean="0"/>
              <a:t>Uživatelské rozhrání</a:t>
            </a:r>
          </a:p>
          <a:p>
            <a:r>
              <a:rPr lang="cs-CZ" dirty="0" smtClean="0"/>
              <a:t>Režim se dvěma týmy</a:t>
            </a:r>
          </a:p>
          <a:p>
            <a:r>
              <a:rPr lang="cs-CZ" dirty="0" smtClean="0"/>
              <a:t>Inventář</a:t>
            </a:r>
          </a:p>
          <a:p>
            <a:r>
              <a:rPr lang="cs-CZ" dirty="0" smtClean="0"/>
              <a:t>Dekorace</a:t>
            </a:r>
          </a:p>
          <a:p>
            <a:r>
              <a:rPr lang="cs-CZ" dirty="0" smtClean="0"/>
              <a:t>Počet smrtí a zabítí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72116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Závěr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4665133"/>
          </a:xfrm>
        </p:spPr>
        <p:txBody>
          <a:bodyPr/>
          <a:lstStyle/>
          <a:p>
            <a:pPr marL="0" indent="0" algn="ctr">
              <a:buNone/>
            </a:pPr>
            <a:r>
              <a:rPr lang="cs-CZ" sz="2800" b="1" dirty="0" smtClean="0"/>
              <a:t>Co planuji přidat?</a:t>
            </a:r>
          </a:p>
          <a:p>
            <a:r>
              <a:rPr lang="cs-CZ" dirty="0" smtClean="0"/>
              <a:t>Zvuky</a:t>
            </a:r>
          </a:p>
          <a:p>
            <a:r>
              <a:rPr lang="cs-CZ" dirty="0" smtClean="0"/>
              <a:t>Režím „Každý sam za sebe“</a:t>
            </a:r>
          </a:p>
          <a:p>
            <a:r>
              <a:rPr lang="cs-CZ" dirty="0" smtClean="0"/>
              <a:t>Lepší AI</a:t>
            </a:r>
          </a:p>
          <a:p>
            <a:r>
              <a:rPr lang="cs-CZ" dirty="0" smtClean="0"/>
              <a:t>Novou mapu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50004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55336" y="5350933"/>
            <a:ext cx="8534400" cy="1507067"/>
          </a:xfrm>
        </p:spPr>
        <p:txBody>
          <a:bodyPr/>
          <a:lstStyle/>
          <a:p>
            <a:r>
              <a:rPr lang="cs-CZ" dirty="0" smtClean="0"/>
              <a:t>Prostor pro otázky</a:t>
            </a:r>
            <a:endParaRPr lang="ru-RU" dirty="0"/>
          </a:p>
        </p:txBody>
      </p:sp>
      <p:pic>
        <p:nvPicPr>
          <p:cNvPr id="3074" name="Picture 2" descr="Časté otázky - PROSTOR PRO, o.p.s.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08371" y="635268"/>
            <a:ext cx="3318790" cy="414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53544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Děkuji za pozornost!</a:t>
            </a:r>
            <a:endParaRPr lang="ru-RU" dirty="0"/>
          </a:p>
        </p:txBody>
      </p:sp>
      <p:pic>
        <p:nvPicPr>
          <p:cNvPr id="8194" name="Picture 2" descr="pls jedničku - Cute Cat Standing Meme Generato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8362" y="903421"/>
            <a:ext cx="3641407" cy="3926651"/>
          </a:xfrm>
          <a:prstGeom prst="rect">
            <a:avLst/>
          </a:prstGeom>
          <a:noFill/>
          <a:effectLst>
            <a:softEdge rad="1651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190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Projekt: Shooter-looter na Unity 6000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481149"/>
          </a:xfrm>
        </p:spPr>
        <p:txBody>
          <a:bodyPr/>
          <a:lstStyle/>
          <a:p>
            <a:r>
              <a:rPr lang="cs-CZ" dirty="0" smtClean="0"/>
              <a:t>Střílečka, kde dva týmy bojují proti sobě.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558004" y="1203718"/>
            <a:ext cx="7217459" cy="423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633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61063" y="5350933"/>
            <a:ext cx="8534400" cy="1507067"/>
          </a:xfrm>
        </p:spPr>
        <p:txBody>
          <a:bodyPr/>
          <a:lstStyle/>
          <a:p>
            <a:r>
              <a:rPr lang="cs-CZ" dirty="0" smtClean="0"/>
              <a:t>Rešerše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453189"/>
          </a:xfrm>
        </p:spPr>
        <p:txBody>
          <a:bodyPr/>
          <a:lstStyle/>
          <a:p>
            <a:r>
              <a:rPr lang="cs-CZ" dirty="0" smtClean="0"/>
              <a:t>Counter-Strike 2</a:t>
            </a:r>
            <a:endParaRPr lang="ru-RU" dirty="0"/>
          </a:p>
        </p:txBody>
      </p:sp>
      <p:pic>
        <p:nvPicPr>
          <p:cNvPr id="1028" name="Picture 4" descr="Counter-Strike 2 on Stea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228" y="1279229"/>
            <a:ext cx="6759211" cy="3802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unter Strike 2 Optimizati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501" y="1301033"/>
            <a:ext cx="3785503" cy="3785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6266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REŠERŠE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1"/>
            <a:ext cx="8534400" cy="501316"/>
          </a:xfrm>
        </p:spPr>
        <p:txBody>
          <a:bodyPr/>
          <a:lstStyle/>
          <a:p>
            <a:r>
              <a:rPr lang="cs-CZ" dirty="0" smtClean="0"/>
              <a:t>Fortnite</a:t>
            </a:r>
            <a:endParaRPr lang="ru-RU" dirty="0"/>
          </a:p>
        </p:txBody>
      </p:sp>
      <p:pic>
        <p:nvPicPr>
          <p:cNvPr id="2050" name="Picture 2" descr="Take The Elf | Fortnite Emote - YouTub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212" y="1187117"/>
            <a:ext cx="5421433" cy="3049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Fortnite》| 在Epic Games Store 免費下載及遊玩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8760" y="1210591"/>
            <a:ext cx="5379703" cy="3026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1613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Technologie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4665133"/>
          </a:xfrm>
        </p:spPr>
        <p:txBody>
          <a:bodyPr>
            <a:normAutofit/>
          </a:bodyPr>
          <a:lstStyle/>
          <a:p>
            <a:r>
              <a:rPr lang="cs-CZ" dirty="0" smtClean="0"/>
              <a:t>Unity 6</a:t>
            </a:r>
            <a:endParaRPr lang="ru-RU" dirty="0" smtClean="0"/>
          </a:p>
          <a:p>
            <a:r>
              <a:rPr lang="cs-CZ" dirty="0" smtClean="0"/>
              <a:t>C#</a:t>
            </a:r>
            <a:endParaRPr lang="cs-CZ" dirty="0"/>
          </a:p>
          <a:p>
            <a:r>
              <a:rPr lang="cs-CZ" dirty="0" smtClean="0"/>
              <a:t>Visual Studio 2022</a:t>
            </a:r>
          </a:p>
          <a:p>
            <a:r>
              <a:rPr lang="cs-CZ" dirty="0" smtClean="0"/>
              <a:t>Visual Studio Code</a:t>
            </a:r>
          </a:p>
          <a:p>
            <a:r>
              <a:rPr lang="cs-CZ" dirty="0" smtClean="0"/>
              <a:t>Paint</a:t>
            </a:r>
          </a:p>
          <a:p>
            <a:r>
              <a:rPr lang="cs-CZ" dirty="0" smtClean="0"/>
              <a:t>Deep AI Image Generator</a:t>
            </a:r>
          </a:p>
          <a:p>
            <a:r>
              <a:rPr lang="cs-CZ" dirty="0" smtClean="0"/>
              <a:t>Tinkercad</a:t>
            </a:r>
          </a:p>
          <a:p>
            <a:r>
              <a:rPr lang="cs-CZ" dirty="0" smtClean="0"/>
              <a:t>ChatGPT</a:t>
            </a:r>
          </a:p>
          <a:p>
            <a:r>
              <a:rPr lang="cs-CZ" dirty="0" smtClean="0"/>
              <a:t>Unity Asset Store</a:t>
            </a:r>
            <a:endParaRPr lang="" smtClean="0"/>
          </a:p>
        </p:txBody>
      </p:sp>
    </p:spTree>
    <p:extLst>
      <p:ext uri="{BB962C8B-B14F-4D97-AF65-F5344CB8AC3E}">
        <p14:creationId xmlns:p14="http://schemas.microsoft.com/office/powerpoint/2010/main" val="3396141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TECHNOLOGIE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4665133"/>
          </a:xfrm>
        </p:spPr>
        <p:txBody>
          <a:bodyPr/>
          <a:lstStyle/>
          <a:p>
            <a:r>
              <a:rPr lang="cs-CZ" b="1" dirty="0" smtClean="0">
                <a:solidFill>
                  <a:srgbClr val="FF0000"/>
                </a:solidFill>
              </a:rPr>
              <a:t>Plusy</a:t>
            </a:r>
            <a:endParaRPr lang="cs-CZ" dirty="0" smtClean="0">
              <a:solidFill>
                <a:srgbClr val="FF0000"/>
              </a:solidFill>
            </a:endParaRPr>
          </a:p>
          <a:p>
            <a:r>
              <a:rPr lang="cs-CZ" dirty="0"/>
              <a:t>Cross-platform</a:t>
            </a:r>
          </a:p>
          <a:p>
            <a:r>
              <a:rPr lang="cs-CZ" dirty="0"/>
              <a:t>Snadno se učí</a:t>
            </a:r>
          </a:p>
          <a:p>
            <a:r>
              <a:rPr lang="cs-CZ" dirty="0"/>
              <a:t>Spousta návodů, fór a hotových řešení (Asset Store</a:t>
            </a:r>
            <a:r>
              <a:rPr lang="cs-CZ" dirty="0" smtClean="0"/>
              <a:t>).</a:t>
            </a:r>
          </a:p>
          <a:p>
            <a:r>
              <a:rPr lang="cs-CZ" b="1" dirty="0" smtClean="0">
                <a:solidFill>
                  <a:srgbClr val="FF0000"/>
                </a:solidFill>
              </a:rPr>
              <a:t>Minusy</a:t>
            </a:r>
            <a:endParaRPr lang="ru-RU" dirty="0" smtClean="0">
              <a:solidFill>
                <a:srgbClr val="FF0000"/>
              </a:solidFill>
            </a:endParaRPr>
          </a:p>
          <a:p>
            <a:r>
              <a:rPr lang="cs-CZ" dirty="0"/>
              <a:t>Problémy s výkonností</a:t>
            </a:r>
            <a:endParaRPr lang="cs-CZ" dirty="0" smtClean="0"/>
          </a:p>
          <a:p>
            <a:endParaRPr lang="cs-CZ" dirty="0" smtClean="0"/>
          </a:p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0" y="27058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dirty="0" smtClean="0"/>
              <a:t>Unity 6000</a:t>
            </a:r>
            <a:endParaRPr lang="cs-CZ" sz="2800" dirty="0"/>
          </a:p>
        </p:txBody>
      </p:sp>
      <p:pic>
        <p:nvPicPr>
          <p:cNvPr id="1030" name="Picture 6" descr="Unity Old Logo PNG vector in SVG, PDF, AI, CDR forma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4899" y="1679935"/>
            <a:ext cx="3710305" cy="2784871"/>
          </a:xfrm>
          <a:prstGeom prst="rect">
            <a:avLst/>
          </a:prstGeom>
          <a:noFill/>
          <a:effectLst>
            <a:softEdge rad="2921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6982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Technologie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0" y="27058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dirty="0" smtClean="0"/>
              <a:t>Tinkercad</a:t>
            </a:r>
            <a:endParaRPr lang="cs-CZ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5505" y="792480"/>
            <a:ext cx="9936688" cy="45567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3396141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Technologie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4212" y="685800"/>
            <a:ext cx="8534400" cy="4665133"/>
          </a:xfrm>
        </p:spPr>
        <p:txBody>
          <a:bodyPr>
            <a:normAutofit/>
          </a:bodyPr>
          <a:lstStyle/>
          <a:p>
            <a:r>
              <a:rPr lang="cs-CZ" dirty="0" smtClean="0"/>
              <a:t>Unity 6</a:t>
            </a:r>
            <a:endParaRPr lang="ru-RU" dirty="0" smtClean="0"/>
          </a:p>
          <a:p>
            <a:r>
              <a:rPr lang="cs-CZ" dirty="0" smtClean="0"/>
              <a:t>C#</a:t>
            </a:r>
            <a:endParaRPr lang="cs-CZ" dirty="0"/>
          </a:p>
          <a:p>
            <a:r>
              <a:rPr lang="cs-CZ" dirty="0" smtClean="0"/>
              <a:t>Visual Studio 2022</a:t>
            </a:r>
          </a:p>
          <a:p>
            <a:r>
              <a:rPr lang="cs-CZ" dirty="0" smtClean="0"/>
              <a:t>Visual Studio Code</a:t>
            </a:r>
          </a:p>
          <a:p>
            <a:r>
              <a:rPr lang="cs-CZ" dirty="0" smtClean="0"/>
              <a:t>Paint</a:t>
            </a:r>
          </a:p>
          <a:p>
            <a:r>
              <a:rPr lang="cs-CZ" dirty="0" smtClean="0"/>
              <a:t>Deep AI Image Generator</a:t>
            </a:r>
          </a:p>
          <a:p>
            <a:r>
              <a:rPr lang="cs-CZ" dirty="0" smtClean="0"/>
              <a:t>Tinkercad</a:t>
            </a:r>
          </a:p>
          <a:p>
            <a:r>
              <a:rPr lang="cs-CZ" dirty="0" smtClean="0"/>
              <a:t>ChatGPT</a:t>
            </a:r>
          </a:p>
          <a:p>
            <a:r>
              <a:rPr lang="cs-CZ" dirty="0" smtClean="0"/>
              <a:t>Unity Asset Store</a:t>
            </a:r>
            <a:endParaRPr lang="" smtClean="0"/>
          </a:p>
        </p:txBody>
      </p:sp>
      <p:sp>
        <p:nvSpPr>
          <p:cNvPr id="4" name="TextBox 3"/>
          <p:cNvSpPr txBox="1"/>
          <p:nvPr/>
        </p:nvSpPr>
        <p:spPr>
          <a:xfrm>
            <a:off x="0" y="27058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dirty="0" smtClean="0"/>
              <a:t>Deep AI Image Generator</a:t>
            </a:r>
            <a:endParaRPr lang="cs-CZ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33509" y="859984"/>
            <a:ext cx="5821804" cy="4639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50800"/>
          </a:effectLst>
        </p:spPr>
      </p:pic>
    </p:spTree>
    <p:extLst>
      <p:ext uri="{BB962C8B-B14F-4D97-AF65-F5344CB8AC3E}">
        <p14:creationId xmlns:p14="http://schemas.microsoft.com/office/powerpoint/2010/main" val="3396141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2" y="5350933"/>
            <a:ext cx="8534400" cy="1507067"/>
          </a:xfrm>
        </p:spPr>
        <p:txBody>
          <a:bodyPr/>
          <a:lstStyle/>
          <a:p>
            <a:r>
              <a:rPr lang="cs-CZ" dirty="0" smtClean="0"/>
              <a:t>Technologie</a:t>
            </a:r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0" y="270588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2800" dirty="0" smtClean="0"/>
              <a:t>Unity Asset Store</a:t>
            </a:r>
            <a:endParaRPr lang="cs-CZ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25184" y="793111"/>
            <a:ext cx="9760898" cy="44849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softEdge rad="101600"/>
          </a:effectLst>
        </p:spPr>
      </p:pic>
    </p:spTree>
    <p:extLst>
      <p:ext uri="{BB962C8B-B14F-4D97-AF65-F5344CB8AC3E}">
        <p14:creationId xmlns:p14="http://schemas.microsoft.com/office/powerpoint/2010/main" val="3396141419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1084</TotalTime>
  <Words>202</Words>
  <Application>Microsoft Office PowerPoint</Application>
  <PresentationFormat>Широкоэкранный</PresentationFormat>
  <Paragraphs>77</Paragraphs>
  <Slides>19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3" baseType="lpstr">
      <vt:lpstr>Arial</vt:lpstr>
      <vt:lpstr>Century Gothic</vt:lpstr>
      <vt:lpstr>Wingdings 3</vt:lpstr>
      <vt:lpstr>Сектор</vt:lpstr>
      <vt:lpstr>Ročníková práce  na téma Shooter-looter</vt:lpstr>
      <vt:lpstr>Projekt: Shooter-looter na Unity 6000</vt:lpstr>
      <vt:lpstr>Rešerše</vt:lpstr>
      <vt:lpstr>REŠERŠE</vt:lpstr>
      <vt:lpstr>Technologie</vt:lpstr>
      <vt:lpstr>TECHNOLOGIE</vt:lpstr>
      <vt:lpstr>Technologie</vt:lpstr>
      <vt:lpstr>Technologie</vt:lpstr>
      <vt:lpstr>Technologie</vt:lpstr>
      <vt:lpstr>Návrhy</vt:lpstr>
      <vt:lpstr>Návrhy</vt:lpstr>
      <vt:lpstr>Návrhy</vt:lpstr>
      <vt:lpstr>Návrhy</vt:lpstr>
      <vt:lpstr>Návrhy</vt:lpstr>
      <vt:lpstr>Ukázka kódu</vt:lpstr>
      <vt:lpstr>Závěr</vt:lpstr>
      <vt:lpstr>Závěr</vt:lpstr>
      <vt:lpstr>Prostor pro otázky</vt:lpstr>
      <vt:lpstr>Děkuji za pozornost!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Ročníková práce  shooter-looter</dc:title>
  <dc:creator>Учетная запись Майкрософт</dc:creator>
  <cp:lastModifiedBy>Учетная запись Майкрософт</cp:lastModifiedBy>
  <cp:revision>35</cp:revision>
  <dcterms:created xsi:type="dcterms:W3CDTF">2025-01-15T16:02:52Z</dcterms:created>
  <dcterms:modified xsi:type="dcterms:W3CDTF">2025-01-20T15:49:48Z</dcterms:modified>
</cp:coreProperties>
</file>

<file path=docProps/thumbnail.jpeg>
</file>